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1" r:id="rId9"/>
    <p:sldId id="264" r:id="rId10"/>
    <p:sldId id="265" r:id="rId11"/>
    <p:sldId id="269" r:id="rId12"/>
    <p:sldId id="266" r:id="rId13"/>
    <p:sldId id="267" r:id="rId14"/>
    <p:sldId id="270" r:id="rId15"/>
    <p:sldId id="268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9.xml"/><Relationship Id="rId1" Type="http://schemas.openxmlformats.org/officeDocument/2006/relationships/video" Target="file:///C:\Users\1\Desktop\&#1052;&#1059;&#1047;&#1045;&#1049;\&#1064;&#1082;&#1086;&#1083;&#1100;&#1085;&#1099;&#1081;%20&#1084;&#1091;&#1079;&#1077;&#1081;\&#1057;&#1098;&#1105;&#1084;&#1082;&#1080;%20&#1042;&#1077;&#1088;&#1073;&#1085;&#1086;&#1077;%20&#1074;&#1086;&#1089;&#1082;&#1088;&#1077;&#1089;&#1077;&#1085;&#1100;&#1077;.wmv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История страны в истории музея</a:t>
            </a: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589240"/>
            <a:ext cx="7160840" cy="936104"/>
          </a:xfrm>
        </p:spPr>
        <p:txBody>
          <a:bodyPr>
            <a:normAutofit fontScale="92500"/>
          </a:bodyPr>
          <a:lstStyle/>
          <a:p>
            <a:r>
              <a:rPr lang="ru-RU" sz="2400" dirty="0" smtClean="0">
                <a:solidFill>
                  <a:srgbClr val="002060"/>
                </a:solidFill>
                <a:cs typeface="Aharoni" pitchFamily="2" charset="-79"/>
              </a:rPr>
              <a:t>Подготовила библиотекарь МБОУ Апачинская СОШ № 7 </a:t>
            </a:r>
          </a:p>
          <a:p>
            <a:r>
              <a:rPr lang="ru-RU" sz="2400" dirty="0" smtClean="0">
                <a:solidFill>
                  <a:srgbClr val="002060"/>
                </a:solidFill>
                <a:cs typeface="Aharoni" pitchFamily="2" charset="-79"/>
              </a:rPr>
              <a:t> Самко Надежда Васильевна</a:t>
            </a:r>
            <a:endParaRPr lang="ru-RU" sz="2400" dirty="0">
              <a:solidFill>
                <a:srgbClr val="002060"/>
              </a:solidFill>
              <a:cs typeface="Aharoni" pitchFamily="2" charset="-79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239243">
            <a:off x="3519976" y="97390"/>
            <a:ext cx="1965325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 descr="C:\Users\Татьяна Григорьевна\Desktop\школа\DSC0343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924944"/>
            <a:ext cx="3317751" cy="1800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22349" y="260648"/>
            <a:ext cx="2777295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463" y="144462"/>
            <a:ext cx="2750518" cy="1844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168" y="2924944"/>
            <a:ext cx="2335573" cy="1735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23928" y="3573016"/>
            <a:ext cx="1368152" cy="1961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77072"/>
            <a:ext cx="5400600" cy="864096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C00000"/>
                </a:solidFill>
              </a:rPr>
              <a:t>Экскурсии в музей. 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Знакомство с историей села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5" name="Рисунок 4" descr="DSC05632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4" r="14"/>
          <a:stretch>
            <a:fillRect/>
          </a:stretch>
        </p:blipFill>
        <p:spPr>
          <a:xfrm>
            <a:off x="467544" y="332656"/>
            <a:ext cx="4434880" cy="3326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3" descr="DSC056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332656"/>
            <a:ext cx="3375446" cy="4500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4800600"/>
            <a:ext cx="5486400" cy="566738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</a:rPr>
              <a:t> 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7" name="Рисунок 6" descr="DSC05712.JPG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/>
          <a:srcRect l="15" r="15"/>
          <a:stretch>
            <a:fillRect/>
          </a:stretch>
        </p:blipFill>
        <p:spPr>
          <a:xfrm>
            <a:off x="4572000" y="2996952"/>
            <a:ext cx="4128932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F:\музей\IMG_11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7" y="260648"/>
            <a:ext cx="4416491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Стрелка влево 8"/>
          <p:cNvSpPr/>
          <p:nvPr/>
        </p:nvSpPr>
        <p:spPr>
          <a:xfrm>
            <a:off x="4499992" y="260648"/>
            <a:ext cx="3672408" cy="1800200"/>
          </a:xfrm>
          <a:prstGeom prst="lef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</a:rPr>
              <a:t>Экскурсия в районном краеведческом  музее</a:t>
            </a:r>
            <a:endParaRPr lang="ru-RU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Стрелка вправо 9"/>
          <p:cNvSpPr/>
          <p:nvPr/>
        </p:nvSpPr>
        <p:spPr>
          <a:xfrm>
            <a:off x="971600" y="4077072"/>
            <a:ext cx="3600400" cy="1440160"/>
          </a:xfrm>
          <a:prstGeom prst="rightArrow">
            <a:avLst>
              <a:gd name="adj1" fmla="val 50000"/>
              <a:gd name="adj2" fmla="val 47702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</a:rPr>
              <a:t>Экскурсия в школьном музее</a:t>
            </a:r>
            <a:endParaRPr lang="ru-RU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</a:rPr>
              <a:t>Праздник русской старины.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</a:rPr>
              <a:t>Вербное воскресение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5" name="Съёмки Вербное воскресенье.wmv">
            <a:hlinkClick r:id="" action="ppaction://media"/>
          </p:cNvPr>
          <p:cNvPicPr>
            <a:picLocks noGrp="1" noRot="1" noChangeAspect="1"/>
          </p:cNvPicPr>
          <p:nvPr>
            <p:ph type="pic" idx="1"/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893912" y="612775"/>
            <a:ext cx="5486400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</a:rPr>
              <a:t>Информация о школьном музее в средствах СМИ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87624" y="5367338"/>
            <a:ext cx="6552728" cy="1085998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Районная  газета «Ударник».</a:t>
            </a:r>
          </a:p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 Школьная газета «ШЖ»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5" name="Рисунок 4" descr="DSC03267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5" b="15"/>
          <a:stretch>
            <a:fillRect/>
          </a:stretch>
        </p:blipFill>
        <p:spPr>
          <a:xfrm>
            <a:off x="467544" y="692696"/>
            <a:ext cx="4190256" cy="3142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DSC032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692696"/>
            <a:ext cx="2638076" cy="3517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type="pic" idx="4294967295"/>
          </p:nvPr>
        </p:nvPicPr>
        <p:blipFill>
          <a:blip r:embed="rId2" cstate="print"/>
          <a:srcRect t="6348" b="6348"/>
          <a:stretch>
            <a:fillRect/>
          </a:stretch>
        </p:blipFill>
        <p:spPr bwMode="auto">
          <a:xfrm>
            <a:off x="4067944" y="2636912"/>
            <a:ext cx="4465637" cy="3348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0648"/>
            <a:ext cx="6038875" cy="2373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3105835"/>
            <a:ext cx="3923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</a:rPr>
              <a:t>Выступление коллектива ДМШ</a:t>
            </a:r>
            <a:endParaRPr lang="ru-RU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228184" y="620689"/>
            <a:ext cx="23762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</a:rPr>
              <a:t>Турнир по футболу памяти </a:t>
            </a:r>
            <a:r>
              <a:rPr lang="ru-RU" b="1" i="1" dirty="0" err="1" smtClean="0">
                <a:solidFill>
                  <a:schemeClr val="accent1">
                    <a:lumMod val="50000"/>
                  </a:schemeClr>
                </a:solidFill>
              </a:rPr>
              <a:t>В.А.Фисуна</a:t>
            </a:r>
            <a:endParaRPr lang="ru-RU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861048"/>
            <a:ext cx="3515287" cy="2636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Стрелка влево 8"/>
          <p:cNvSpPr/>
          <p:nvPr/>
        </p:nvSpPr>
        <p:spPr>
          <a:xfrm>
            <a:off x="3779912" y="5589240"/>
            <a:ext cx="3096344" cy="1008112"/>
          </a:xfrm>
          <a:prstGeom prst="leftArrow">
            <a:avLst>
              <a:gd name="adj1" fmla="val 50000"/>
              <a:gd name="adj2" fmla="val 48372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</a:rPr>
              <a:t>Турнир по самбо </a:t>
            </a:r>
            <a:endParaRPr lang="ru-RU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solidFill>
                  <a:srgbClr val="C00000"/>
                </a:solidFill>
              </a:rPr>
              <a:t>Апача</a:t>
            </a:r>
            <a:endParaRPr lang="ru-RU" i="1" dirty="0">
              <a:solidFill>
                <a:srgbClr val="C0000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dirty="0" smtClean="0"/>
              <a:t>У любого из нас сердцу милый есть край,</a:t>
            </a:r>
          </a:p>
          <a:p>
            <a:pPr>
              <a:buNone/>
            </a:pPr>
            <a:r>
              <a:rPr lang="ru-RU" dirty="0" smtClean="0"/>
              <a:t>Где сопутствует только удача.</a:t>
            </a:r>
          </a:p>
          <a:p>
            <a:pPr>
              <a:buNone/>
            </a:pPr>
            <a:r>
              <a:rPr lang="ru-RU" dirty="0" smtClean="0"/>
              <a:t>Кто-то едет в Москву,</a:t>
            </a:r>
          </a:p>
          <a:p>
            <a:pPr>
              <a:buNone/>
            </a:pPr>
            <a:r>
              <a:rPr lang="ru-RU" dirty="0" smtClean="0"/>
              <a:t>Кто-то в Санкт-Петербург,</a:t>
            </a:r>
          </a:p>
          <a:p>
            <a:pPr>
              <a:buNone/>
            </a:pPr>
            <a:r>
              <a:rPr lang="ru-RU" dirty="0" smtClean="0"/>
              <a:t>А нам нравится наша Апача!</a:t>
            </a:r>
          </a:p>
          <a:p>
            <a:pPr>
              <a:buNone/>
            </a:pPr>
            <a:r>
              <a:rPr lang="ru-RU" dirty="0" smtClean="0"/>
              <a:t>Пусть здесь нет знаменательных, памятных мест,</a:t>
            </a:r>
          </a:p>
          <a:p>
            <a:pPr>
              <a:buNone/>
            </a:pPr>
            <a:r>
              <a:rPr lang="ru-RU" dirty="0" smtClean="0"/>
              <a:t>Не беда, мы богаты иначе!</a:t>
            </a:r>
          </a:p>
          <a:p>
            <a:pPr>
              <a:buNone/>
            </a:pPr>
            <a:r>
              <a:rPr lang="ru-RU" dirty="0" smtClean="0"/>
              <a:t>Красоту  всю камчатской природы сполна</a:t>
            </a:r>
          </a:p>
          <a:p>
            <a:pPr>
              <a:buNone/>
            </a:pPr>
            <a:r>
              <a:rPr lang="ru-RU" dirty="0" smtClean="0"/>
              <a:t>Вы увидите только в Апаче.</a:t>
            </a:r>
          </a:p>
          <a:p>
            <a:pPr>
              <a:buNone/>
            </a:pPr>
            <a:r>
              <a:rPr lang="ru-RU" dirty="0" smtClean="0"/>
              <a:t>Есть , конечно, у каждого в жизни мечта.</a:t>
            </a:r>
          </a:p>
          <a:p>
            <a:pPr>
              <a:buNone/>
            </a:pPr>
            <a:r>
              <a:rPr lang="ru-RU" dirty="0" smtClean="0"/>
              <a:t>И за счастьем, богатством, удачей</a:t>
            </a:r>
          </a:p>
          <a:p>
            <a:pPr>
              <a:buNone/>
            </a:pPr>
            <a:r>
              <a:rPr lang="ru-RU" dirty="0" smtClean="0"/>
              <a:t>Кто-то едет в Москву,</a:t>
            </a:r>
          </a:p>
          <a:p>
            <a:pPr>
              <a:buNone/>
            </a:pPr>
            <a:r>
              <a:rPr lang="ru-RU" dirty="0" smtClean="0"/>
              <a:t>Кто-то в Санкт-Петербург.</a:t>
            </a:r>
          </a:p>
          <a:p>
            <a:pPr>
              <a:buNone/>
            </a:pPr>
            <a:r>
              <a:rPr lang="ru-RU" dirty="0" smtClean="0"/>
              <a:t>А нам с вами неплохо в Апаче!</a:t>
            </a:r>
          </a:p>
          <a:p>
            <a:pPr>
              <a:buNone/>
            </a:pPr>
            <a:r>
              <a:rPr lang="ru-RU" i="1" dirty="0" smtClean="0"/>
              <a:t>                             Л.Н.Жамойда</a:t>
            </a:r>
          </a:p>
          <a:p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789040"/>
            <a:ext cx="4386312" cy="2420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C:\Users\1\Documents\май 2021\20210509_1135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332656"/>
            <a:ext cx="1856805" cy="3300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88640"/>
            <a:ext cx="2520280" cy="1331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5338936" cy="1080120"/>
          </a:xfrm>
        </p:spPr>
        <p:txBody>
          <a:bodyPr/>
          <a:lstStyle/>
          <a:p>
            <a:r>
              <a:rPr lang="ru-RU" dirty="0" smtClean="0"/>
              <a:t>Цели и задачи 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392488"/>
          </a:xfrm>
        </p:spPr>
        <p:txBody>
          <a:bodyPr>
            <a:normAutofit fontScale="55000" lnSpcReduction="20000"/>
          </a:bodyPr>
          <a:lstStyle/>
          <a:p>
            <a:r>
              <a:rPr lang="ru-RU" sz="3300" u="sng" dirty="0" smtClean="0"/>
              <a:t>Цель </a:t>
            </a:r>
            <a:r>
              <a:rPr lang="ru-RU" sz="3300" dirty="0" smtClean="0"/>
              <a:t> : создание условий  для гражданского и патриотического воспитания учащихся  посредством  музейной деятельности, формирования  социальной активности учащихся, интеллектуального развития путем их вовлечения в поисково-исследовательскую краеведческую деятельность.</a:t>
            </a:r>
          </a:p>
          <a:p>
            <a:pPr>
              <a:buNone/>
            </a:pPr>
            <a:r>
              <a:rPr lang="ru-RU" sz="3300" dirty="0" smtClean="0"/>
              <a:t> </a:t>
            </a:r>
          </a:p>
          <a:p>
            <a:r>
              <a:rPr lang="ru-RU" sz="3300" dirty="0" smtClean="0"/>
              <a:t>Одной из важнейших задач  современной школы России является  воспитание  патриотизма у учащихся. Нынче эта черта личности подвергается серьёзным  испытаниям. Существенно  изменилось Отечество.  Пересматривается  его прошлое, тревожит настоящее и пугает  своей неопределенностью будущее. Важнейшая миссия  педагога  - воспитать у юного поколения патриотизм, т.е. уважение к предкам, любовь к Родине, своему народу, сохранять традиции  своей страны, формировать у школьников  чувство национального самосознания. Без Родины нет  человека, Индивидуальности, Личности. Утеряв Родину, человек теряет себя, своё лицо. У истинного патриота развито чувство долга перед Родиной, Народом, выражающиеся  в ответственности за свою страну, её честь, достоинство, могущество, независимость. С этими задачами прекрасно справляется школьный музей.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188640"/>
            <a:ext cx="3016770" cy="1700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467544" y="764704"/>
            <a:ext cx="7762056" cy="5361459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 smtClean="0"/>
              <a:t>          Школьный  историко-краеведческий музей  при  Апачинской  средней общеобразовательной школе № 7  в 2007 году.</a:t>
            </a:r>
          </a:p>
          <a:p>
            <a:pPr>
              <a:buNone/>
            </a:pPr>
            <a:r>
              <a:rPr lang="ru-RU" dirty="0" smtClean="0"/>
              <a:t>           Материалы школьного музея являются источником гражданско-патриотического воспитания учащихся. Его материалы близки каждому, так как они повествуют  о близких  , земляках – односельчанах. Пусть каждый  убедится, что  рядом живут замечательные люди.  О них не пишут книги, не слагают песен, но они любили и любят свою малую Родину.  Своим трудом они облагораживают  эту землю. Посмотри вокруг : дома, школа, амбулатория, детский сад, административные здания, детские игровые площадки – это творение рук наших предков. Материалы музея  рассказывают об этих тружениках.  Ребята проникаются  чувством гордости за своих земляков. И пусть в сердце каждого мелькнёт  искорка и мысль : </a:t>
            </a:r>
          </a:p>
          <a:p>
            <a:pPr>
              <a:buNone/>
            </a:pPr>
            <a:r>
              <a:rPr lang="ru-RU" dirty="0" smtClean="0"/>
              <a:t>      «А нам надо  не только сохранить всё это , но и создать новое для  будущих поколений ». Таков закон жизни…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4800600"/>
            <a:ext cx="5731024" cy="566738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rgbClr val="C00000"/>
                </a:solidFill>
              </a:rPr>
              <a:t>Знакомство с музеем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</a:rPr>
              <a:t>Экспозиция «Русская старина» 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6" name="Содержимое 3" descr="4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95936" y="692696"/>
            <a:ext cx="2432270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Содержимое 5" descr="DSC032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1116186" y="1124174"/>
            <a:ext cx="3451824" cy="2588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Стрелка влево 9"/>
          <p:cNvSpPr/>
          <p:nvPr/>
        </p:nvSpPr>
        <p:spPr>
          <a:xfrm>
            <a:off x="5940152" y="2564904"/>
            <a:ext cx="2592288" cy="1931676"/>
          </a:xfrm>
          <a:prstGeom prst="lef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</a:rPr>
              <a:t>Льняная рубаха ручной работы из самотканого полотна</a:t>
            </a:r>
            <a:endParaRPr lang="ru-RU" sz="16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Рисунок 10"/>
          <p:cNvSpPr>
            <a:spLocks noGrp="1"/>
          </p:cNvSpPr>
          <p:nvPr>
            <p:ph type="pic" idx="1"/>
          </p:nvPr>
        </p:nvSpPr>
        <p:spPr>
          <a:xfrm>
            <a:off x="4211960" y="0"/>
            <a:ext cx="4190256" cy="3861048"/>
          </a:xfrm>
        </p:spPr>
      </p:sp>
      <p:sp>
        <p:nvSpPr>
          <p:cNvPr id="12" name="Стрелка вправо 11"/>
          <p:cNvSpPr/>
          <p:nvPr/>
        </p:nvSpPr>
        <p:spPr>
          <a:xfrm rot="19947680">
            <a:off x="94380" y="3488197"/>
            <a:ext cx="3736098" cy="1399486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</a:rPr>
              <a:t>Домотканый половик, прялка, льняная скатерть ручной работы</a:t>
            </a:r>
            <a:endParaRPr lang="ru-RU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C00000"/>
                </a:solidFill>
              </a:rPr>
              <a:t>Экспозиция «История села»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1302022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</a:rPr>
              <a:t>Главное ,ребята ,сердцем не стареть! 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</a:rPr>
              <a:t>Стройку, что вы начали , 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</a:rPr>
              <a:t>Нам  бы одолеть!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04664"/>
            <a:ext cx="2309050" cy="1296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260648"/>
            <a:ext cx="2322512" cy="1497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/>
          <p:cNvPicPr>
            <a:picLocks noGrp="1" noChangeAspect="1" noChangeArrowheads="1"/>
          </p:cNvPicPr>
          <p:nvPr>
            <p:ph type="pic" idx="1"/>
          </p:nvPr>
        </p:nvPicPr>
        <p:blipFill>
          <a:blip r:embed="rId4" cstate="print"/>
          <a:srcRect l="7157" r="7157"/>
          <a:stretch>
            <a:fillRect/>
          </a:stretch>
        </p:blipFill>
        <p:spPr bwMode="auto">
          <a:xfrm>
            <a:off x="2699792" y="1772816"/>
            <a:ext cx="3859832" cy="2894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260648"/>
            <a:ext cx="1944216" cy="1444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90325" y="1916832"/>
            <a:ext cx="2504995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2204864"/>
            <a:ext cx="2441575" cy="1920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4800600"/>
            <a:ext cx="5486400" cy="56673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type="pic" idx="4294967295"/>
          </p:nvPr>
        </p:nvPicPr>
        <p:blipFill>
          <a:blip r:embed="rId2" cstate="print"/>
          <a:srcRect l="9669" r="9669"/>
          <a:stretch>
            <a:fillRect/>
          </a:stretch>
        </p:blipFill>
        <p:spPr bwMode="auto">
          <a:xfrm>
            <a:off x="4067944" y="2060848"/>
            <a:ext cx="3648075" cy="2736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4869160"/>
            <a:ext cx="4473988" cy="1823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463" y="144463"/>
            <a:ext cx="3465512" cy="2557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323528" y="3573016"/>
            <a:ext cx="4032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</a:rPr>
              <a:t>Улица Школьная . </a:t>
            </a:r>
          </a:p>
          <a:p>
            <a:pPr algn="ctr"/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</a:rPr>
              <a:t>Первые коттеджи</a:t>
            </a:r>
            <a:endParaRPr lang="ru-RU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707904" y="1052737"/>
            <a:ext cx="3600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</a:rPr>
              <a:t>Бригада штукатуров-маляров</a:t>
            </a:r>
            <a:endParaRPr lang="ru-RU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286000" y="4653136"/>
            <a:ext cx="457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</a:rPr>
              <a:t>Животноводческий комплекс.</a:t>
            </a:r>
            <a:endParaRPr lang="ru-RU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type="pic" idx="4294967295"/>
          </p:nvPr>
        </p:nvPicPr>
        <p:blipFill>
          <a:blip r:embed="rId2" cstate="print"/>
          <a:srcRect l="9095" r="9095"/>
          <a:stretch>
            <a:fillRect/>
          </a:stretch>
        </p:blipFill>
        <p:spPr bwMode="auto">
          <a:xfrm>
            <a:off x="4355976" y="3501008"/>
            <a:ext cx="3943350" cy="2665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463" y="144463"/>
            <a:ext cx="3554412" cy="2938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356992"/>
            <a:ext cx="3608387" cy="2974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260648"/>
            <a:ext cx="3657980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286000" y="3068960"/>
            <a:ext cx="457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</a:rPr>
              <a:t>Гордость  строительной организации</a:t>
            </a:r>
            <a:endParaRPr lang="ru-RU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4800600"/>
            <a:ext cx="7056784" cy="566738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Предметы представляющие ценность</a:t>
            </a:r>
            <a:endParaRPr lang="ru-RU" sz="28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dirty="0" smtClean="0"/>
              <a:t>Жирник и грузило были  найдены на реке «Большая»</a:t>
            </a:r>
            <a:endParaRPr lang="ru-RU" sz="2400" dirty="0"/>
          </a:p>
        </p:txBody>
      </p:sp>
      <p:pic>
        <p:nvPicPr>
          <p:cNvPr id="5" name="Содержимое 3" descr="Dc27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9552" y="260648"/>
            <a:ext cx="4032448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Стрелка влево 5"/>
          <p:cNvSpPr/>
          <p:nvPr/>
        </p:nvSpPr>
        <p:spPr>
          <a:xfrm>
            <a:off x="4283968" y="476672"/>
            <a:ext cx="2592288" cy="1008112"/>
          </a:xfrm>
          <a:prstGeom prst="lef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</a:rPr>
              <a:t>Жирник</a:t>
            </a:r>
            <a:endParaRPr lang="ru-RU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Содержимое 4" descr="DSC032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73" y="1767140"/>
            <a:ext cx="3168352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Стрелка вправо 7"/>
          <p:cNvSpPr/>
          <p:nvPr/>
        </p:nvSpPr>
        <p:spPr>
          <a:xfrm>
            <a:off x="2483768" y="3068960"/>
            <a:ext cx="3096344" cy="785818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</a:rPr>
              <a:t>Грузило для сети</a:t>
            </a:r>
            <a:endParaRPr lang="ru-RU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788640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Предметы представляющие ценность</a:t>
            </a:r>
            <a:endParaRPr lang="ru-RU" sz="28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661248"/>
            <a:ext cx="5486400" cy="72008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Монета, наконечник и крестик найдены на протоках реки Большая</a:t>
            </a:r>
            <a:endParaRPr lang="ru-RU" sz="2000" dirty="0"/>
          </a:p>
        </p:txBody>
      </p:sp>
      <p:pic>
        <p:nvPicPr>
          <p:cNvPr id="5122" name="Picture 2" descr="C:\Users\1\Desktop\МУЗЕЙ\экспонаты\20220505_104601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12500" b="12500"/>
          <a:stretch>
            <a:fillRect/>
          </a:stretch>
        </p:blipFill>
        <p:spPr bwMode="auto">
          <a:xfrm>
            <a:off x="1907704" y="404664"/>
            <a:ext cx="5486400" cy="4114800"/>
          </a:xfrm>
          <a:prstGeom prst="rect">
            <a:avLst/>
          </a:prstGeom>
          <a:noFill/>
        </p:spPr>
      </p:pic>
      <p:sp>
        <p:nvSpPr>
          <p:cNvPr id="6" name="Стрелка влево 5"/>
          <p:cNvSpPr/>
          <p:nvPr/>
        </p:nvSpPr>
        <p:spPr>
          <a:xfrm>
            <a:off x="6156176" y="1052736"/>
            <a:ext cx="2592288" cy="1008112"/>
          </a:xfrm>
          <a:prstGeom prst="lef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</a:rPr>
              <a:t>наконечник</a:t>
            </a:r>
            <a:endParaRPr lang="ru-RU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Стрелка влево 6"/>
          <p:cNvSpPr/>
          <p:nvPr/>
        </p:nvSpPr>
        <p:spPr>
          <a:xfrm>
            <a:off x="5868144" y="3501008"/>
            <a:ext cx="2592288" cy="1008112"/>
          </a:xfrm>
          <a:prstGeom prst="lef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</a:rPr>
              <a:t>крестик</a:t>
            </a:r>
            <a:endParaRPr lang="ru-RU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Стрелка вправо 7"/>
          <p:cNvSpPr/>
          <p:nvPr/>
        </p:nvSpPr>
        <p:spPr>
          <a:xfrm>
            <a:off x="251520" y="1700808"/>
            <a:ext cx="2448272" cy="785818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</a:rPr>
              <a:t>Деньга 1748 г.</a:t>
            </a:r>
            <a:endParaRPr lang="ru-RU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</TotalTime>
  <Words>441</Words>
  <Application>Microsoft Office PowerPoint</Application>
  <PresentationFormat>Экран (4:3)</PresentationFormat>
  <Paragraphs>62</Paragraphs>
  <Slides>15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История страны в истории музея</vt:lpstr>
      <vt:lpstr>Цели и задачи :</vt:lpstr>
      <vt:lpstr>Слайд 3</vt:lpstr>
      <vt:lpstr>Знакомство с музеем</vt:lpstr>
      <vt:lpstr>Экспозиция «История села»</vt:lpstr>
      <vt:lpstr> </vt:lpstr>
      <vt:lpstr>Слайд 7</vt:lpstr>
      <vt:lpstr>Предметы представляющие ценность</vt:lpstr>
      <vt:lpstr>Предметы представляющие ценность</vt:lpstr>
      <vt:lpstr>Экскурсии в музей.  </vt:lpstr>
      <vt:lpstr> </vt:lpstr>
      <vt:lpstr>Праздник русской старины.</vt:lpstr>
      <vt:lpstr>Информация о школьном музее в средствах СМИ</vt:lpstr>
      <vt:lpstr>Слайд 14</vt:lpstr>
      <vt:lpstr>Апача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История страны в истории музея</dc:title>
  <dc:creator>1</dc:creator>
  <cp:lastModifiedBy>1</cp:lastModifiedBy>
  <cp:revision>35</cp:revision>
  <dcterms:created xsi:type="dcterms:W3CDTF">2022-12-05T22:42:10Z</dcterms:created>
  <dcterms:modified xsi:type="dcterms:W3CDTF">2022-12-07T04:37:12Z</dcterms:modified>
</cp:coreProperties>
</file>